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86" y="-9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839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96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83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219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23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540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94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567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059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69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00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03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920880" cy="2592288"/>
          </a:xfrm>
          <a:ln w="190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sz="4000" b="1" dirty="0"/>
              <a:t>第</a:t>
            </a:r>
            <a:r>
              <a:rPr lang="en-US" altLang="ja-JP" sz="4000" b="1" dirty="0"/>
              <a:t>45</a:t>
            </a:r>
            <a:r>
              <a:rPr lang="ja-JP" altLang="en-US" sz="4000" b="1" dirty="0"/>
              <a:t>回日本血液浄化技術</a:t>
            </a:r>
            <a:r>
              <a:rPr lang="ja-JP" altLang="en-US" sz="4000" b="1" dirty="0" smtClean="0"/>
              <a:t>学会</a:t>
            </a:r>
            <a:r>
              <a:rPr lang="en-US" altLang="ja-JP" sz="4000" b="1" dirty="0" smtClean="0"/>
              <a:t/>
            </a:r>
            <a:br>
              <a:rPr lang="en-US" altLang="ja-JP" sz="4000" b="1" dirty="0" smtClean="0"/>
            </a:br>
            <a:r>
              <a:rPr lang="ja-JP" altLang="en-US" sz="4000" b="1" dirty="0" smtClean="0"/>
              <a:t>学術</a:t>
            </a:r>
            <a:r>
              <a:rPr lang="ja-JP" altLang="en-US" sz="4000" b="1" dirty="0"/>
              <a:t>大会・</a:t>
            </a:r>
            <a:r>
              <a:rPr lang="ja-JP" altLang="en-US" sz="4000" b="1" dirty="0" smtClean="0"/>
              <a:t>総会</a:t>
            </a:r>
            <a:r>
              <a:rPr lang="en-US" altLang="ja-JP" sz="4000" b="1" dirty="0" smtClean="0"/>
              <a:t/>
            </a:r>
            <a:br>
              <a:rPr lang="en-US" altLang="ja-JP" sz="4000" b="1" dirty="0" smtClean="0"/>
            </a:br>
            <a:r>
              <a:rPr lang="ja-JP" altLang="en-US" sz="4000" b="1" dirty="0" smtClean="0"/>
              <a:t>筆頭演者の</a:t>
            </a:r>
            <a:r>
              <a:rPr lang="en-US" altLang="ja-JP" sz="4000" b="1" dirty="0" smtClean="0"/>
              <a:t>COI</a:t>
            </a:r>
            <a:r>
              <a:rPr lang="ja-JP" altLang="en-US" sz="4000" b="1" dirty="0" smtClean="0"/>
              <a:t>開示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1800" dirty="0" smtClean="0"/>
              <a:t>　</a:t>
            </a: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ja-JP" altLang="en-US" sz="3600" dirty="0" smtClean="0"/>
              <a:t>筆頭演者氏名：○ ○　 ○ ○</a:t>
            </a:r>
            <a:endParaRPr kumimoji="1" lang="ja-JP" altLang="en-US" sz="3600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755576" y="4005064"/>
            <a:ext cx="7920880" cy="136815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400" dirty="0" smtClean="0"/>
              <a:t>演題発表に関連し、開示すべき</a:t>
            </a:r>
            <a:r>
              <a:rPr lang="en-US" altLang="ja-JP" sz="3400" dirty="0" smtClean="0"/>
              <a:t>COI</a:t>
            </a:r>
            <a:r>
              <a:rPr lang="ja-JP" altLang="en-US" sz="3400" dirty="0" smtClean="0"/>
              <a:t>関係に</a:t>
            </a:r>
            <a:endParaRPr lang="en-US" altLang="ja-JP" sz="3400" dirty="0" smtClean="0"/>
          </a:p>
          <a:p>
            <a:pPr algn="l"/>
            <a:r>
              <a:rPr lang="ja-JP" altLang="en-US" sz="3400" dirty="0" smtClean="0"/>
              <a:t>ある企業はありません。</a:t>
            </a:r>
            <a:endParaRPr lang="ja-JP" altLang="en-US" sz="3400" dirty="0"/>
          </a:p>
        </p:txBody>
      </p:sp>
    </p:spTree>
    <p:extLst>
      <p:ext uri="{BB962C8B-B14F-4D97-AF65-F5344CB8AC3E}">
        <p14:creationId xmlns:p14="http://schemas.microsoft.com/office/powerpoint/2010/main" val="67359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第45回日本血液浄化技術学会 学術大会・総会 筆頭演者のCOI開示 　 筆頭演者氏名：○ ○　 ○ ○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第42回日本足の外科学会・学術集会 筆頭演者のCOI開示 　 筆頭演者氏名：○ ○　 ○ ○</dc:title>
  <dc:creator>Erika Takishita</dc:creator>
  <cp:lastModifiedBy>Erika Takishita</cp:lastModifiedBy>
  <cp:revision>5</cp:revision>
  <dcterms:created xsi:type="dcterms:W3CDTF">2017-09-04T02:35:02Z</dcterms:created>
  <dcterms:modified xsi:type="dcterms:W3CDTF">2018-03-30T02:05:28Z</dcterms:modified>
</cp:coreProperties>
</file>