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86" y="-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83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96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8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21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54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94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56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05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69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00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196D-B6A5-4F41-8F37-5C5620A2FD7A}" type="datetimeFigureOut">
              <a:rPr kumimoji="1" lang="ja-JP" altLang="en-US" smtClean="0"/>
              <a:t>2018/3/30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1F8AA-1E1D-4AC7-8BAF-5B025E6F47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036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920880" cy="2592288"/>
          </a:xfrm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000" b="1" dirty="0"/>
              <a:t>第</a:t>
            </a:r>
            <a:r>
              <a:rPr lang="en-US" altLang="ja-JP" sz="4000" b="1" dirty="0"/>
              <a:t>45</a:t>
            </a:r>
            <a:r>
              <a:rPr lang="ja-JP" altLang="en-US" sz="4000" b="1" dirty="0"/>
              <a:t>回日本血液浄化技術</a:t>
            </a:r>
            <a:r>
              <a:rPr lang="ja-JP" altLang="en-US" sz="4000" b="1" dirty="0" smtClean="0"/>
              <a:t>学会</a:t>
            </a:r>
            <a:r>
              <a:rPr lang="en-US" altLang="ja-JP" sz="4000" b="1" dirty="0" smtClean="0"/>
              <a:t/>
            </a:r>
            <a:br>
              <a:rPr lang="en-US" altLang="ja-JP" sz="4000" b="1" dirty="0" smtClean="0"/>
            </a:br>
            <a:r>
              <a:rPr lang="ja-JP" altLang="en-US" sz="4000" b="1" dirty="0" smtClean="0"/>
              <a:t>学術</a:t>
            </a:r>
            <a:r>
              <a:rPr lang="ja-JP" altLang="en-US" sz="4000" b="1" dirty="0"/>
              <a:t>大会・</a:t>
            </a:r>
            <a:r>
              <a:rPr lang="ja-JP" altLang="en-US" sz="4000" b="1" dirty="0" smtClean="0"/>
              <a:t>総会</a:t>
            </a:r>
            <a:r>
              <a:rPr lang="en-US" altLang="ja-JP" sz="4000" b="1" dirty="0" smtClean="0"/>
              <a:t/>
            </a:r>
            <a:br>
              <a:rPr lang="en-US" altLang="ja-JP" sz="4000" b="1" dirty="0" smtClean="0"/>
            </a:br>
            <a:r>
              <a:rPr lang="ja-JP" altLang="en-US" sz="4000" b="1" dirty="0" smtClean="0"/>
              <a:t>筆頭演者の</a:t>
            </a:r>
            <a:r>
              <a:rPr lang="en-US" altLang="ja-JP" sz="4000" b="1" dirty="0" smtClean="0"/>
              <a:t>COI</a:t>
            </a:r>
            <a:r>
              <a:rPr lang="ja-JP" altLang="en-US" sz="4000" b="1" dirty="0" smtClean="0"/>
              <a:t>開示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1800" dirty="0" smtClean="0"/>
              <a:t>　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筆頭演者氏名：○ ○　 ○ ○</a:t>
            </a:r>
            <a:endParaRPr kumimoji="1" lang="ja-JP" altLang="en-US" sz="36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55576" y="3140968"/>
            <a:ext cx="7920880" cy="504056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 smtClean="0"/>
              <a:t>演題発表に関連し、開示すべき</a:t>
            </a:r>
            <a:r>
              <a:rPr lang="en-US" altLang="ja-JP" sz="2400" dirty="0" smtClean="0"/>
              <a:t>COI</a:t>
            </a:r>
            <a:r>
              <a:rPr lang="ja-JP" altLang="en-US" sz="2400" dirty="0" smtClean="0"/>
              <a:t>関係にある企業等として、</a:t>
            </a:r>
            <a:endParaRPr lang="ja-JP" altLang="en-US" sz="24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763688" y="3717032"/>
            <a:ext cx="5760640" cy="2880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 smtClean="0"/>
              <a:t>①顧問：</a:t>
            </a:r>
            <a:r>
              <a:rPr lang="en-US" altLang="ja-JP" sz="2400" b="1" dirty="0" smtClean="0"/>
              <a:t>			</a:t>
            </a:r>
            <a:r>
              <a:rPr lang="ja-JP" altLang="en-US" sz="2400" b="1" dirty="0" smtClean="0"/>
              <a:t>なし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②株保有・利益</a:t>
            </a:r>
            <a:r>
              <a:rPr lang="en-US" altLang="ja-JP" sz="2400" b="1" dirty="0" smtClean="0"/>
              <a:t>	</a:t>
            </a:r>
            <a:r>
              <a:rPr lang="ja-JP" altLang="en-US" sz="2400" b="1" dirty="0" smtClean="0"/>
              <a:t>：</a:t>
            </a:r>
            <a:r>
              <a:rPr lang="en-US" altLang="ja-JP" sz="2400" b="1" dirty="0" smtClean="0"/>
              <a:t>		</a:t>
            </a:r>
            <a:r>
              <a:rPr lang="ja-JP" altLang="en-US" sz="2400" b="1" dirty="0" smtClean="0"/>
              <a:t>なし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③特許使用料：</a:t>
            </a:r>
            <a:r>
              <a:rPr lang="en-US" altLang="ja-JP" sz="2400" b="1" dirty="0" smtClean="0"/>
              <a:t>			</a:t>
            </a:r>
            <a:r>
              <a:rPr lang="ja-JP" altLang="en-US" sz="2400" b="1" dirty="0" smtClean="0"/>
              <a:t>なし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④講演料：</a:t>
            </a:r>
            <a:r>
              <a:rPr lang="en-US" altLang="ja-JP" sz="2400" b="1" dirty="0" smtClean="0"/>
              <a:t>			</a:t>
            </a:r>
            <a:r>
              <a:rPr lang="ja-JP" altLang="en-US" sz="2400" b="1" dirty="0" smtClean="0"/>
              <a:t>○○製薬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⑤原稿料：</a:t>
            </a:r>
            <a:r>
              <a:rPr lang="en-US" altLang="ja-JP" sz="2400" b="1" dirty="0" smtClean="0"/>
              <a:t>			</a:t>
            </a:r>
            <a:r>
              <a:rPr lang="ja-JP" altLang="en-US" sz="2400" b="1" dirty="0" smtClean="0"/>
              <a:t>なし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⑥受託研究・共同研究費：</a:t>
            </a:r>
            <a:r>
              <a:rPr lang="en-US" altLang="ja-JP" sz="2400" b="1" dirty="0" smtClean="0"/>
              <a:t>	</a:t>
            </a:r>
            <a:r>
              <a:rPr lang="ja-JP" altLang="en-US" sz="2400" b="1" dirty="0" smtClean="0"/>
              <a:t>○○製薬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⑦奨学寄附金：</a:t>
            </a:r>
            <a:r>
              <a:rPr lang="en-US" altLang="ja-JP" sz="2400" b="1" dirty="0" smtClean="0"/>
              <a:t>			</a:t>
            </a:r>
            <a:r>
              <a:rPr lang="ja-JP" altLang="en-US" sz="2400" b="1" dirty="0" smtClean="0"/>
              <a:t>○○製薬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⑧寄附講座所属：</a:t>
            </a:r>
            <a:r>
              <a:rPr lang="en-US" altLang="ja-JP" sz="2400" b="1" dirty="0" smtClean="0"/>
              <a:t>		</a:t>
            </a:r>
            <a:r>
              <a:rPr lang="ja-JP" altLang="en-US" sz="2400" b="1" dirty="0" smtClean="0"/>
              <a:t>あり（○○製薬）</a:t>
            </a:r>
            <a:endParaRPr lang="en-US" altLang="ja-JP" sz="2400" b="1" dirty="0" smtClean="0"/>
          </a:p>
          <a:p>
            <a:pPr algn="l"/>
            <a:r>
              <a:rPr lang="ja-JP" altLang="en-US" sz="2400" b="1" dirty="0" smtClean="0"/>
              <a:t>⑨贈答品などの報酬：</a:t>
            </a:r>
            <a:r>
              <a:rPr lang="en-US" altLang="ja-JP" sz="2400" b="1" dirty="0" smtClean="0"/>
              <a:t>		</a:t>
            </a:r>
            <a:r>
              <a:rPr lang="ja-JP" altLang="en-US" sz="2400" b="1" dirty="0" smtClean="0"/>
              <a:t>なし</a:t>
            </a:r>
            <a:endParaRPr lang="en-US" altLang="ja-JP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85010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第45回日本血液浄化技術学会 学術大会・総会 筆頭演者のCOI開示 　 筆頭演者氏名：○ ○　 ○ ○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第42回日本足の外科学会・学術集会 筆頭演者のCOI開示 　 筆頭演者氏名：○ ○　 ○ ○</dc:title>
  <dc:creator>Erika Takishita</dc:creator>
  <cp:lastModifiedBy>Erika Takishita</cp:lastModifiedBy>
  <cp:revision>5</cp:revision>
  <dcterms:created xsi:type="dcterms:W3CDTF">2017-09-04T02:35:02Z</dcterms:created>
  <dcterms:modified xsi:type="dcterms:W3CDTF">2018-03-30T02:05:20Z</dcterms:modified>
</cp:coreProperties>
</file>